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2044F2-5E7D-4BDE-AA7F-B1D597BE186F}" v="10" dt="2024-04-10T09:50:34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2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jeet Kumar" userId="6563e611-a4ac-4118-84c6-1eeb3f54b583" providerId="ADAL" clId="{AB2044F2-5E7D-4BDE-AA7F-B1D597BE186F}"/>
    <pc:docChg chg="undo custSel addSld delSld modSld">
      <pc:chgData name="Ajeet Kumar" userId="6563e611-a4ac-4118-84c6-1eeb3f54b583" providerId="ADAL" clId="{AB2044F2-5E7D-4BDE-AA7F-B1D597BE186F}" dt="2024-04-10T09:50:34.733" v="110"/>
      <pc:docMkLst>
        <pc:docMk/>
      </pc:docMkLst>
      <pc:sldChg chg="addSp delSp modSp del mod">
        <pc:chgData name="Ajeet Kumar" userId="6563e611-a4ac-4118-84c6-1eeb3f54b583" providerId="ADAL" clId="{AB2044F2-5E7D-4BDE-AA7F-B1D597BE186F}" dt="2024-04-10T09:50:25.205" v="106" actId="2696"/>
        <pc:sldMkLst>
          <pc:docMk/>
          <pc:sldMk cId="2066066187" sldId="256"/>
        </pc:sldMkLst>
        <pc:spChg chg="add del mod ord">
          <ac:chgData name="Ajeet Kumar" userId="6563e611-a4ac-4118-84c6-1eeb3f54b583" providerId="ADAL" clId="{AB2044F2-5E7D-4BDE-AA7F-B1D597BE186F}" dt="2024-04-10T09:50:15.638" v="104" actId="21"/>
          <ac:spMkLst>
            <pc:docMk/>
            <pc:sldMk cId="2066066187" sldId="256"/>
            <ac:spMk id="2" creationId="{10D540EB-8B55-9CD7-DD05-2514A8B99D6B}"/>
          </ac:spMkLst>
        </pc:spChg>
        <pc:spChg chg="add mod">
          <ac:chgData name="Ajeet Kumar" userId="6563e611-a4ac-4118-84c6-1eeb3f54b583" providerId="ADAL" clId="{AB2044F2-5E7D-4BDE-AA7F-B1D597BE186F}" dt="2024-04-10T09:45:26.721" v="11" actId="571"/>
          <ac:spMkLst>
            <pc:docMk/>
            <pc:sldMk cId="2066066187" sldId="256"/>
            <ac:spMk id="3" creationId="{8F7AE8BB-8838-F0A4-8145-F65DE757EB7F}"/>
          </ac:spMkLst>
        </pc:spChg>
        <pc:spChg chg="del mod">
          <ac:chgData name="Ajeet Kumar" userId="6563e611-a4ac-4118-84c6-1eeb3f54b583" providerId="ADAL" clId="{AB2044F2-5E7D-4BDE-AA7F-B1D597BE186F}" dt="2024-04-10T09:50:15.638" v="104" actId="21"/>
          <ac:spMkLst>
            <pc:docMk/>
            <pc:sldMk cId="2066066187" sldId="256"/>
            <ac:spMk id="4" creationId="{00000000-0000-0000-0000-000000000000}"/>
          </ac:spMkLst>
        </pc:spChg>
        <pc:spChg chg="add del mod">
          <ac:chgData name="Ajeet Kumar" userId="6563e611-a4ac-4118-84c6-1eeb3f54b583" providerId="ADAL" clId="{AB2044F2-5E7D-4BDE-AA7F-B1D597BE186F}" dt="2024-04-10T09:48:09.722" v="50" actId="26606"/>
          <ac:spMkLst>
            <pc:docMk/>
            <pc:sldMk cId="2066066187" sldId="256"/>
            <ac:spMk id="5" creationId="{00000000-0000-0000-0000-000000000000}"/>
          </ac:spMkLst>
        </pc:spChg>
        <pc:spChg chg="add mod">
          <ac:chgData name="Ajeet Kumar" userId="6563e611-a4ac-4118-84c6-1eeb3f54b583" providerId="ADAL" clId="{AB2044F2-5E7D-4BDE-AA7F-B1D597BE186F}" dt="2024-04-10T09:45:30.325" v="13" actId="571"/>
          <ac:spMkLst>
            <pc:docMk/>
            <pc:sldMk cId="2066066187" sldId="256"/>
            <ac:spMk id="6" creationId="{E6EE1BC3-6D04-7C02-5DDF-24E31EE176D4}"/>
          </ac:spMkLst>
        </pc:spChg>
        <pc:spChg chg="add del mod">
          <ac:chgData name="Ajeet Kumar" userId="6563e611-a4ac-4118-84c6-1eeb3f54b583" providerId="ADAL" clId="{AB2044F2-5E7D-4BDE-AA7F-B1D597BE186F}" dt="2024-04-10T09:50:15.638" v="104" actId="21"/>
          <ac:spMkLst>
            <pc:docMk/>
            <pc:sldMk cId="2066066187" sldId="256"/>
            <ac:spMk id="7" creationId="{0C2E3522-6AA7-0E1B-3AE2-6A87CACD2689}"/>
          </ac:spMkLst>
        </pc:spChg>
        <pc:spChg chg="add del">
          <ac:chgData name="Ajeet Kumar" userId="6563e611-a4ac-4118-84c6-1eeb3f54b583" providerId="ADAL" clId="{AB2044F2-5E7D-4BDE-AA7F-B1D597BE186F}" dt="2024-04-10T09:46:13.532" v="20" actId="22"/>
          <ac:spMkLst>
            <pc:docMk/>
            <pc:sldMk cId="2066066187" sldId="256"/>
            <ac:spMk id="9" creationId="{BEEA50BC-8749-5ABD-A54B-B02CADC5EA1A}"/>
          </ac:spMkLst>
        </pc:spChg>
        <pc:spChg chg="add del mod">
          <ac:chgData name="Ajeet Kumar" userId="6563e611-a4ac-4118-84c6-1eeb3f54b583" providerId="ADAL" clId="{AB2044F2-5E7D-4BDE-AA7F-B1D597BE186F}" dt="2024-04-10T09:50:15.638" v="104" actId="21"/>
          <ac:spMkLst>
            <pc:docMk/>
            <pc:sldMk cId="2066066187" sldId="256"/>
            <ac:spMk id="14" creationId="{74B3F1F1-5C6E-E2E3-0ACA-1C1F2DA7352C}"/>
          </ac:spMkLst>
        </pc:spChg>
        <pc:spChg chg="add del mod">
          <ac:chgData name="Ajeet Kumar" userId="6563e611-a4ac-4118-84c6-1eeb3f54b583" providerId="ADAL" clId="{AB2044F2-5E7D-4BDE-AA7F-B1D597BE186F}" dt="2024-04-10T09:50:15.638" v="104" actId="21"/>
          <ac:spMkLst>
            <pc:docMk/>
            <pc:sldMk cId="2066066187" sldId="256"/>
            <ac:spMk id="16" creationId="{299D8185-561B-F7C6-3195-CE4E98B7584E}"/>
          </ac:spMkLst>
        </pc:spChg>
        <pc:graphicFrameChg chg="add del">
          <ac:chgData name="Ajeet Kumar" userId="6563e611-a4ac-4118-84c6-1eeb3f54b583" providerId="ADAL" clId="{AB2044F2-5E7D-4BDE-AA7F-B1D597BE186F}" dt="2024-04-10T09:48:02.587" v="39" actId="26606"/>
          <ac:graphicFrameMkLst>
            <pc:docMk/>
            <pc:sldMk cId="2066066187" sldId="256"/>
            <ac:graphicFrameMk id="15" creationId="{4614C92D-1841-E1C1-E2B8-436387485172}"/>
          </ac:graphicFrameMkLst>
        </pc:graphicFrameChg>
        <pc:graphicFrameChg chg="add del">
          <ac:chgData name="Ajeet Kumar" userId="6563e611-a4ac-4118-84c6-1eeb3f54b583" providerId="ADAL" clId="{AB2044F2-5E7D-4BDE-AA7F-B1D597BE186F}" dt="2024-04-10T09:48:04.832" v="41" actId="26606"/>
          <ac:graphicFrameMkLst>
            <pc:docMk/>
            <pc:sldMk cId="2066066187" sldId="256"/>
            <ac:graphicFrameMk id="17" creationId="{C296C89E-E64D-EA9E-8A1E-26A6AFD103E2}"/>
          </ac:graphicFrameMkLst>
        </pc:graphicFrameChg>
        <pc:graphicFrameChg chg="add del">
          <ac:chgData name="Ajeet Kumar" userId="6563e611-a4ac-4118-84c6-1eeb3f54b583" providerId="ADAL" clId="{AB2044F2-5E7D-4BDE-AA7F-B1D597BE186F}" dt="2024-04-10T09:48:06.381" v="43" actId="26606"/>
          <ac:graphicFrameMkLst>
            <pc:docMk/>
            <pc:sldMk cId="2066066187" sldId="256"/>
            <ac:graphicFrameMk id="19" creationId="{C7B895F5-71D8-6B24-301A-A35183C25F02}"/>
          </ac:graphicFrameMkLst>
        </pc:graphicFrameChg>
        <pc:graphicFrameChg chg="add del">
          <ac:chgData name="Ajeet Kumar" userId="6563e611-a4ac-4118-84c6-1eeb3f54b583" providerId="ADAL" clId="{AB2044F2-5E7D-4BDE-AA7F-B1D597BE186F}" dt="2024-04-10T09:48:06.711" v="45" actId="26606"/>
          <ac:graphicFrameMkLst>
            <pc:docMk/>
            <pc:sldMk cId="2066066187" sldId="256"/>
            <ac:graphicFrameMk id="21" creationId="{C296C89E-E64D-EA9E-8A1E-26A6AFD103E2}"/>
          </ac:graphicFrameMkLst>
        </pc:graphicFrameChg>
        <pc:graphicFrameChg chg="add del">
          <ac:chgData name="Ajeet Kumar" userId="6563e611-a4ac-4118-84c6-1eeb3f54b583" providerId="ADAL" clId="{AB2044F2-5E7D-4BDE-AA7F-B1D597BE186F}" dt="2024-04-10T09:48:08.165" v="47" actId="26606"/>
          <ac:graphicFrameMkLst>
            <pc:docMk/>
            <pc:sldMk cId="2066066187" sldId="256"/>
            <ac:graphicFrameMk id="23" creationId="{4614C92D-1841-E1C1-E2B8-436387485172}"/>
          </ac:graphicFrameMkLst>
        </pc:graphicFrameChg>
        <pc:graphicFrameChg chg="add del">
          <ac:chgData name="Ajeet Kumar" userId="6563e611-a4ac-4118-84c6-1eeb3f54b583" providerId="ADAL" clId="{AB2044F2-5E7D-4BDE-AA7F-B1D597BE186F}" dt="2024-04-10T09:48:09.708" v="49" actId="26606"/>
          <ac:graphicFrameMkLst>
            <pc:docMk/>
            <pc:sldMk cId="2066066187" sldId="256"/>
            <ac:graphicFrameMk id="25" creationId="{21E828AF-76B4-402A-997F-60A23079C397}"/>
          </ac:graphicFrameMkLst>
        </pc:graphicFrameChg>
        <pc:graphicFrameChg chg="add del mod">
          <ac:chgData name="Ajeet Kumar" userId="6563e611-a4ac-4118-84c6-1eeb3f54b583" providerId="ADAL" clId="{AB2044F2-5E7D-4BDE-AA7F-B1D597BE186F}" dt="2024-04-10T09:50:15.638" v="104" actId="21"/>
          <ac:graphicFrameMkLst>
            <pc:docMk/>
            <pc:sldMk cId="2066066187" sldId="256"/>
            <ac:graphicFrameMk id="27" creationId="{4614C92D-1841-E1C1-E2B8-436387485172}"/>
          </ac:graphicFrameMkLst>
        </pc:graphicFrameChg>
        <pc:picChg chg="add del mod">
          <ac:chgData name="Ajeet Kumar" userId="6563e611-a4ac-4118-84c6-1eeb3f54b583" providerId="ADAL" clId="{AB2044F2-5E7D-4BDE-AA7F-B1D597BE186F}" dt="2024-04-10T09:50:15.638" v="104" actId="21"/>
          <ac:picMkLst>
            <pc:docMk/>
            <pc:sldMk cId="2066066187" sldId="256"/>
            <ac:picMk id="11" creationId="{122F3F39-97A6-D3CE-2E40-734A6B09CF18}"/>
          </ac:picMkLst>
        </pc:picChg>
        <pc:picChg chg="add del mod">
          <ac:chgData name="Ajeet Kumar" userId="6563e611-a4ac-4118-84c6-1eeb3f54b583" providerId="ADAL" clId="{AB2044F2-5E7D-4BDE-AA7F-B1D597BE186F}" dt="2024-04-10T09:50:15.638" v="104" actId="21"/>
          <ac:picMkLst>
            <pc:docMk/>
            <pc:sldMk cId="2066066187" sldId="256"/>
            <ac:picMk id="13" creationId="{162951E2-F36A-2349-32D6-ADC13FDAE8F4}"/>
          </ac:picMkLst>
        </pc:picChg>
      </pc:sldChg>
      <pc:sldChg chg="del">
        <pc:chgData name="Ajeet Kumar" userId="6563e611-a4ac-4118-84c6-1eeb3f54b583" providerId="ADAL" clId="{AB2044F2-5E7D-4BDE-AA7F-B1D597BE186F}" dt="2024-04-10T09:50:27.444" v="107" actId="2696"/>
        <pc:sldMkLst>
          <pc:docMk/>
          <pc:sldMk cId="3638723391" sldId="257"/>
        </pc:sldMkLst>
      </pc:sldChg>
      <pc:sldChg chg="addSp delSp modSp new mod">
        <pc:chgData name="Ajeet Kumar" userId="6563e611-a4ac-4118-84c6-1eeb3f54b583" providerId="ADAL" clId="{AB2044F2-5E7D-4BDE-AA7F-B1D597BE186F}" dt="2024-04-10T09:50:34.733" v="110"/>
        <pc:sldMkLst>
          <pc:docMk/>
          <pc:sldMk cId="3022873763" sldId="258"/>
        </pc:sldMkLst>
        <pc:spChg chg="del">
          <ac:chgData name="Ajeet Kumar" userId="6563e611-a4ac-4118-84c6-1eeb3f54b583" providerId="ADAL" clId="{AB2044F2-5E7D-4BDE-AA7F-B1D597BE186F}" dt="2024-04-10T09:50:32.209" v="108" actId="478"/>
          <ac:spMkLst>
            <pc:docMk/>
            <pc:sldMk cId="3022873763" sldId="258"/>
            <ac:spMk id="2" creationId="{12D62975-7553-9554-4098-DCB1446BCD80}"/>
          </ac:spMkLst>
        </pc:spChg>
        <pc:spChg chg="del">
          <ac:chgData name="Ajeet Kumar" userId="6563e611-a4ac-4118-84c6-1eeb3f54b583" providerId="ADAL" clId="{AB2044F2-5E7D-4BDE-AA7F-B1D597BE186F}" dt="2024-04-10T09:50:33.758" v="109" actId="478"/>
          <ac:spMkLst>
            <pc:docMk/>
            <pc:sldMk cId="3022873763" sldId="258"/>
            <ac:spMk id="3" creationId="{4FB002B5-5E7A-3F07-FF12-57B5FD569EB5}"/>
          </ac:spMkLst>
        </pc:spChg>
        <pc:spChg chg="add mod">
          <ac:chgData name="Ajeet Kumar" userId="6563e611-a4ac-4118-84c6-1eeb3f54b583" providerId="ADAL" clId="{AB2044F2-5E7D-4BDE-AA7F-B1D597BE186F}" dt="2024-04-10T09:50:34.733" v="110"/>
          <ac:spMkLst>
            <pc:docMk/>
            <pc:sldMk cId="3022873763" sldId="258"/>
            <ac:spMk id="4" creationId="{10D540EB-8B55-9CD7-DD05-2514A8B99D6B}"/>
          </ac:spMkLst>
        </pc:spChg>
        <pc:spChg chg="add mod">
          <ac:chgData name="Ajeet Kumar" userId="6563e611-a4ac-4118-84c6-1eeb3f54b583" providerId="ADAL" clId="{AB2044F2-5E7D-4BDE-AA7F-B1D597BE186F}" dt="2024-04-10T09:50:34.733" v="110"/>
          <ac:spMkLst>
            <pc:docMk/>
            <pc:sldMk cId="3022873763" sldId="258"/>
            <ac:spMk id="5" creationId="{00000000-0000-0000-0000-000000000000}"/>
          </ac:spMkLst>
        </pc:spChg>
        <pc:spChg chg="add mod">
          <ac:chgData name="Ajeet Kumar" userId="6563e611-a4ac-4118-84c6-1eeb3f54b583" providerId="ADAL" clId="{AB2044F2-5E7D-4BDE-AA7F-B1D597BE186F}" dt="2024-04-10T09:50:34.733" v="110"/>
          <ac:spMkLst>
            <pc:docMk/>
            <pc:sldMk cId="3022873763" sldId="258"/>
            <ac:spMk id="7" creationId="{0C2E3522-6AA7-0E1B-3AE2-6A87CACD2689}"/>
          </ac:spMkLst>
        </pc:spChg>
        <pc:spChg chg="add mod">
          <ac:chgData name="Ajeet Kumar" userId="6563e611-a4ac-4118-84c6-1eeb3f54b583" providerId="ADAL" clId="{AB2044F2-5E7D-4BDE-AA7F-B1D597BE186F}" dt="2024-04-10T09:50:34.733" v="110"/>
          <ac:spMkLst>
            <pc:docMk/>
            <pc:sldMk cId="3022873763" sldId="258"/>
            <ac:spMk id="14" creationId="{74B3F1F1-5C6E-E2E3-0ACA-1C1F2DA7352C}"/>
          </ac:spMkLst>
        </pc:spChg>
        <pc:spChg chg="add mod">
          <ac:chgData name="Ajeet Kumar" userId="6563e611-a4ac-4118-84c6-1eeb3f54b583" providerId="ADAL" clId="{AB2044F2-5E7D-4BDE-AA7F-B1D597BE186F}" dt="2024-04-10T09:50:34.733" v="110"/>
          <ac:spMkLst>
            <pc:docMk/>
            <pc:sldMk cId="3022873763" sldId="258"/>
            <ac:spMk id="16" creationId="{299D8185-561B-F7C6-3195-CE4E98B7584E}"/>
          </ac:spMkLst>
        </pc:spChg>
        <pc:graphicFrameChg chg="add mod">
          <ac:chgData name="Ajeet Kumar" userId="6563e611-a4ac-4118-84c6-1eeb3f54b583" providerId="ADAL" clId="{AB2044F2-5E7D-4BDE-AA7F-B1D597BE186F}" dt="2024-04-10T09:50:34.733" v="110"/>
          <ac:graphicFrameMkLst>
            <pc:docMk/>
            <pc:sldMk cId="3022873763" sldId="258"/>
            <ac:graphicFrameMk id="27" creationId="{4614C92D-1841-E1C1-E2B8-436387485172}"/>
          </ac:graphicFrameMkLst>
        </pc:graphicFrameChg>
        <pc:picChg chg="add mod">
          <ac:chgData name="Ajeet Kumar" userId="6563e611-a4ac-4118-84c6-1eeb3f54b583" providerId="ADAL" clId="{AB2044F2-5E7D-4BDE-AA7F-B1D597BE186F}" dt="2024-04-10T09:50:34.733" v="110"/>
          <ac:picMkLst>
            <pc:docMk/>
            <pc:sldMk cId="3022873763" sldId="258"/>
            <ac:picMk id="11" creationId="{122F3F39-97A6-D3CE-2E40-734A6B09CF18}"/>
          </ac:picMkLst>
        </pc:picChg>
        <pc:picChg chg="add mod">
          <ac:chgData name="Ajeet Kumar" userId="6563e611-a4ac-4118-84c6-1eeb3f54b583" providerId="ADAL" clId="{AB2044F2-5E7D-4BDE-AA7F-B1D597BE186F}" dt="2024-04-10T09:50:34.733" v="110"/>
          <ac:picMkLst>
            <pc:docMk/>
            <pc:sldMk cId="3022873763" sldId="258"/>
            <ac:picMk id="13" creationId="{162951E2-F36A-2349-32D6-ADC13FDAE8F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636828-55F6-4349-B911-E08FB6A937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A46D714-0AF0-460C-A4AF-BF06C90B74C5}">
      <dgm:prSet/>
      <dgm:spPr/>
      <dgm:t>
        <a:bodyPr/>
        <a:lstStyle/>
        <a:p>
          <a:r>
            <a:rPr lang="en-US" baseline="0"/>
            <a:t>First Author</a:t>
          </a:r>
          <a:endParaRPr lang="en-US"/>
        </a:p>
      </dgm:t>
    </dgm:pt>
    <dgm:pt modelId="{5217167C-5C27-4105-8C00-FF08EA660FD9}" type="parTrans" cxnId="{FEC38EB9-EFF8-4088-A92C-20002C3736A9}">
      <dgm:prSet/>
      <dgm:spPr/>
      <dgm:t>
        <a:bodyPr/>
        <a:lstStyle/>
        <a:p>
          <a:endParaRPr lang="en-US"/>
        </a:p>
      </dgm:t>
    </dgm:pt>
    <dgm:pt modelId="{8DEC4174-5F1F-47CD-91C8-F76688B76DEF}" type="sibTrans" cxnId="{FEC38EB9-EFF8-4088-A92C-20002C3736A9}">
      <dgm:prSet/>
      <dgm:spPr/>
      <dgm:t>
        <a:bodyPr/>
        <a:lstStyle/>
        <a:p>
          <a:endParaRPr lang="en-US"/>
        </a:p>
      </dgm:t>
    </dgm:pt>
    <dgm:pt modelId="{B0715066-0499-48A9-AC1C-77260508BA4A}">
      <dgm:prSet/>
      <dgm:spPr/>
      <dgm:t>
        <a:bodyPr/>
        <a:lstStyle/>
        <a:p>
          <a:r>
            <a:rPr lang="en-US" baseline="0"/>
            <a:t>Second Author</a:t>
          </a:r>
          <a:endParaRPr lang="en-US"/>
        </a:p>
      </dgm:t>
    </dgm:pt>
    <dgm:pt modelId="{0B1B44EC-928B-42C1-AA80-67DE5FAEFD64}" type="parTrans" cxnId="{B4B5BD60-ADED-4554-8B3D-8CB97B2235D2}">
      <dgm:prSet/>
      <dgm:spPr/>
      <dgm:t>
        <a:bodyPr/>
        <a:lstStyle/>
        <a:p>
          <a:endParaRPr lang="en-US"/>
        </a:p>
      </dgm:t>
    </dgm:pt>
    <dgm:pt modelId="{F69A895D-BBE8-4166-B362-6B0D2513B2F3}" type="sibTrans" cxnId="{B4B5BD60-ADED-4554-8B3D-8CB97B2235D2}">
      <dgm:prSet/>
      <dgm:spPr/>
      <dgm:t>
        <a:bodyPr/>
        <a:lstStyle/>
        <a:p>
          <a:endParaRPr lang="en-US"/>
        </a:p>
      </dgm:t>
    </dgm:pt>
    <dgm:pt modelId="{35173FEB-2775-4158-8428-0C76985F82AE}">
      <dgm:prSet/>
      <dgm:spPr/>
      <dgm:t>
        <a:bodyPr/>
        <a:lstStyle/>
        <a:p>
          <a:r>
            <a:rPr lang="en-US" baseline="0"/>
            <a:t>Third Author</a:t>
          </a:r>
          <a:endParaRPr lang="en-US"/>
        </a:p>
      </dgm:t>
    </dgm:pt>
    <dgm:pt modelId="{FCCAABA2-1D89-4548-8655-E585AEF041DA}" type="parTrans" cxnId="{DB6E07E9-FEDE-4B79-A9BB-CC935347110D}">
      <dgm:prSet/>
      <dgm:spPr/>
      <dgm:t>
        <a:bodyPr/>
        <a:lstStyle/>
        <a:p>
          <a:endParaRPr lang="en-US"/>
        </a:p>
      </dgm:t>
    </dgm:pt>
    <dgm:pt modelId="{B304CD02-A5A5-4D39-96F2-5FF0FC96743F}" type="sibTrans" cxnId="{DB6E07E9-FEDE-4B79-A9BB-CC935347110D}">
      <dgm:prSet/>
      <dgm:spPr/>
      <dgm:t>
        <a:bodyPr/>
        <a:lstStyle/>
        <a:p>
          <a:endParaRPr lang="en-US"/>
        </a:p>
      </dgm:t>
    </dgm:pt>
    <dgm:pt modelId="{C18F7464-84C7-49A3-A483-AC21A2686555}">
      <dgm:prSet/>
      <dgm:spPr/>
      <dgm:t>
        <a:bodyPr/>
        <a:lstStyle/>
        <a:p>
          <a:r>
            <a:rPr lang="en-US" baseline="0"/>
            <a:t>Fourth Author</a:t>
          </a:r>
          <a:endParaRPr lang="en-US"/>
        </a:p>
      </dgm:t>
    </dgm:pt>
    <dgm:pt modelId="{5592316E-72E2-4CB1-8A59-C26E621F459C}" type="parTrans" cxnId="{A4178361-C899-494A-8F05-82F1674F4AF3}">
      <dgm:prSet/>
      <dgm:spPr/>
      <dgm:t>
        <a:bodyPr/>
        <a:lstStyle/>
        <a:p>
          <a:endParaRPr lang="en-US"/>
        </a:p>
      </dgm:t>
    </dgm:pt>
    <dgm:pt modelId="{F67A115C-FF03-459A-A071-A56137C055F6}" type="sibTrans" cxnId="{A4178361-C899-494A-8F05-82F1674F4AF3}">
      <dgm:prSet/>
      <dgm:spPr/>
      <dgm:t>
        <a:bodyPr/>
        <a:lstStyle/>
        <a:p>
          <a:endParaRPr lang="en-US"/>
        </a:p>
      </dgm:t>
    </dgm:pt>
    <dgm:pt modelId="{86106C4F-AA9D-4D2F-8C10-F1AE302773AC}">
      <dgm:prSet/>
      <dgm:spPr/>
      <dgm:t>
        <a:bodyPr/>
        <a:lstStyle/>
        <a:p>
          <a:r>
            <a:rPr lang="en-US" baseline="0"/>
            <a:t>Fifth Author</a:t>
          </a:r>
          <a:endParaRPr lang="en-US"/>
        </a:p>
      </dgm:t>
    </dgm:pt>
    <dgm:pt modelId="{A9E1CC63-77FE-4A5C-8533-0CDA2C60C659}" type="parTrans" cxnId="{528E8837-842D-4299-853D-133D7C3A9E08}">
      <dgm:prSet/>
      <dgm:spPr/>
      <dgm:t>
        <a:bodyPr/>
        <a:lstStyle/>
        <a:p>
          <a:endParaRPr lang="en-US"/>
        </a:p>
      </dgm:t>
    </dgm:pt>
    <dgm:pt modelId="{6838E64F-9770-47B4-9706-94B748ED4A04}" type="sibTrans" cxnId="{528E8837-842D-4299-853D-133D7C3A9E08}">
      <dgm:prSet/>
      <dgm:spPr/>
      <dgm:t>
        <a:bodyPr/>
        <a:lstStyle/>
        <a:p>
          <a:endParaRPr lang="en-US"/>
        </a:p>
      </dgm:t>
    </dgm:pt>
    <dgm:pt modelId="{B5F70B4B-D2FC-4915-B07F-302793DC8D8F}">
      <dgm:prSet/>
      <dgm:spPr/>
      <dgm:t>
        <a:bodyPr/>
        <a:lstStyle/>
        <a:p>
          <a:r>
            <a:rPr lang="en-US" baseline="0"/>
            <a:t>Sixth Author</a:t>
          </a:r>
          <a:endParaRPr lang="en-US"/>
        </a:p>
      </dgm:t>
    </dgm:pt>
    <dgm:pt modelId="{310C9308-B969-466C-B9EE-29FECC85E51F}" type="parTrans" cxnId="{575CB0BA-F876-424C-80E8-1241C5B99190}">
      <dgm:prSet/>
      <dgm:spPr/>
      <dgm:t>
        <a:bodyPr/>
        <a:lstStyle/>
        <a:p>
          <a:endParaRPr lang="en-US"/>
        </a:p>
      </dgm:t>
    </dgm:pt>
    <dgm:pt modelId="{3E6D5DDF-6B9C-4464-B848-707DBC26B0A0}" type="sibTrans" cxnId="{575CB0BA-F876-424C-80E8-1241C5B99190}">
      <dgm:prSet/>
      <dgm:spPr/>
      <dgm:t>
        <a:bodyPr/>
        <a:lstStyle/>
        <a:p>
          <a:endParaRPr lang="en-US"/>
        </a:p>
      </dgm:t>
    </dgm:pt>
    <dgm:pt modelId="{9808EF5D-634B-4E84-B60C-B9D410923364}">
      <dgm:prSet/>
      <dgm:spPr/>
      <dgm:t>
        <a:bodyPr/>
        <a:lstStyle/>
        <a:p>
          <a:r>
            <a:rPr lang="en-US" baseline="0"/>
            <a:t>Seventh Author</a:t>
          </a:r>
          <a:endParaRPr lang="en-US"/>
        </a:p>
      </dgm:t>
    </dgm:pt>
    <dgm:pt modelId="{454A22B0-10DB-4E74-B230-88EF8B3196CF}" type="parTrans" cxnId="{D07FAA05-02C8-4FC4-946F-7234AB8F18DB}">
      <dgm:prSet/>
      <dgm:spPr/>
      <dgm:t>
        <a:bodyPr/>
        <a:lstStyle/>
        <a:p>
          <a:endParaRPr lang="en-US"/>
        </a:p>
      </dgm:t>
    </dgm:pt>
    <dgm:pt modelId="{C3B6A042-FC33-47BE-8675-73C239F7DBD4}" type="sibTrans" cxnId="{D07FAA05-02C8-4FC4-946F-7234AB8F18DB}">
      <dgm:prSet/>
      <dgm:spPr/>
      <dgm:t>
        <a:bodyPr/>
        <a:lstStyle/>
        <a:p>
          <a:endParaRPr lang="en-US"/>
        </a:p>
      </dgm:t>
    </dgm:pt>
    <dgm:pt modelId="{BA6D0C5A-0EA5-4FC6-B3F5-E8C12BC382B2}" type="pres">
      <dgm:prSet presAssocID="{76636828-55F6-4349-B911-E08FB6A937A9}" presName="linear" presStyleCnt="0">
        <dgm:presLayoutVars>
          <dgm:animLvl val="lvl"/>
          <dgm:resizeHandles val="exact"/>
        </dgm:presLayoutVars>
      </dgm:prSet>
      <dgm:spPr/>
    </dgm:pt>
    <dgm:pt modelId="{1E8E43E7-19A2-472C-A357-4237EA51E8E8}" type="pres">
      <dgm:prSet presAssocID="{EA46D714-0AF0-460C-A4AF-BF06C90B74C5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395FC20-73D6-4B39-B73C-A74125521322}" type="pres">
      <dgm:prSet presAssocID="{8DEC4174-5F1F-47CD-91C8-F76688B76DEF}" presName="spacer" presStyleCnt="0"/>
      <dgm:spPr/>
    </dgm:pt>
    <dgm:pt modelId="{EA0F53BF-82AF-47DB-9BA0-5DA3A3D88EF1}" type="pres">
      <dgm:prSet presAssocID="{B0715066-0499-48A9-AC1C-77260508BA4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C168BB22-CF78-4A8A-8379-015EFE9ECACE}" type="pres">
      <dgm:prSet presAssocID="{F69A895D-BBE8-4166-B362-6B0D2513B2F3}" presName="spacer" presStyleCnt="0"/>
      <dgm:spPr/>
    </dgm:pt>
    <dgm:pt modelId="{DB32DACB-DAB3-4C3C-85EC-F34A49A3FE96}" type="pres">
      <dgm:prSet presAssocID="{35173FEB-2775-4158-8428-0C76985F82A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78B43F3F-0F38-4356-8C38-0F5A9F98CD9F}" type="pres">
      <dgm:prSet presAssocID="{B304CD02-A5A5-4D39-96F2-5FF0FC96743F}" presName="spacer" presStyleCnt="0"/>
      <dgm:spPr/>
    </dgm:pt>
    <dgm:pt modelId="{CAB50012-1365-4A5E-8265-195519F75904}" type="pres">
      <dgm:prSet presAssocID="{C18F7464-84C7-49A3-A483-AC21A2686555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00CB035-EB0B-4367-B2E4-64084DE34B99}" type="pres">
      <dgm:prSet presAssocID="{F67A115C-FF03-459A-A071-A56137C055F6}" presName="spacer" presStyleCnt="0"/>
      <dgm:spPr/>
    </dgm:pt>
    <dgm:pt modelId="{3BC65A0D-F3A3-486D-9734-7A47AE26C97D}" type="pres">
      <dgm:prSet presAssocID="{86106C4F-AA9D-4D2F-8C10-F1AE302773A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7A79D045-0CC7-4F4A-9747-A58A2ABAA1B8}" type="pres">
      <dgm:prSet presAssocID="{6838E64F-9770-47B4-9706-94B748ED4A04}" presName="spacer" presStyleCnt="0"/>
      <dgm:spPr/>
    </dgm:pt>
    <dgm:pt modelId="{95381CAE-4550-47EC-B6CC-2108CEE00D51}" type="pres">
      <dgm:prSet presAssocID="{B5F70B4B-D2FC-4915-B07F-302793DC8D8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0E53562D-6D4F-4B6E-AEF7-52B17BBE84B2}" type="pres">
      <dgm:prSet presAssocID="{3E6D5DDF-6B9C-4464-B848-707DBC26B0A0}" presName="spacer" presStyleCnt="0"/>
      <dgm:spPr/>
    </dgm:pt>
    <dgm:pt modelId="{E9B13D2E-2046-4887-BA27-6951DB9FB887}" type="pres">
      <dgm:prSet presAssocID="{9808EF5D-634B-4E84-B60C-B9D410923364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B47D900-5D51-4EE4-B3A0-BC2B5E06A65E}" type="presOf" srcId="{B5F70B4B-D2FC-4915-B07F-302793DC8D8F}" destId="{95381CAE-4550-47EC-B6CC-2108CEE00D51}" srcOrd="0" destOrd="0" presId="urn:microsoft.com/office/officeart/2005/8/layout/vList2"/>
    <dgm:cxn modelId="{D07FAA05-02C8-4FC4-946F-7234AB8F18DB}" srcId="{76636828-55F6-4349-B911-E08FB6A937A9}" destId="{9808EF5D-634B-4E84-B60C-B9D410923364}" srcOrd="6" destOrd="0" parTransId="{454A22B0-10DB-4E74-B230-88EF8B3196CF}" sibTransId="{C3B6A042-FC33-47BE-8675-73C239F7DBD4}"/>
    <dgm:cxn modelId="{53298019-0E1E-48DE-90A4-3D553C5EA56E}" type="presOf" srcId="{EA46D714-0AF0-460C-A4AF-BF06C90B74C5}" destId="{1E8E43E7-19A2-472C-A357-4237EA51E8E8}" srcOrd="0" destOrd="0" presId="urn:microsoft.com/office/officeart/2005/8/layout/vList2"/>
    <dgm:cxn modelId="{342B3034-BF0B-4976-BB0D-311B8878105F}" type="presOf" srcId="{86106C4F-AA9D-4D2F-8C10-F1AE302773AC}" destId="{3BC65A0D-F3A3-486D-9734-7A47AE26C97D}" srcOrd="0" destOrd="0" presId="urn:microsoft.com/office/officeart/2005/8/layout/vList2"/>
    <dgm:cxn modelId="{528E8837-842D-4299-853D-133D7C3A9E08}" srcId="{76636828-55F6-4349-B911-E08FB6A937A9}" destId="{86106C4F-AA9D-4D2F-8C10-F1AE302773AC}" srcOrd="4" destOrd="0" parTransId="{A9E1CC63-77FE-4A5C-8533-0CDA2C60C659}" sibTransId="{6838E64F-9770-47B4-9706-94B748ED4A04}"/>
    <dgm:cxn modelId="{B4B5BD60-ADED-4554-8B3D-8CB97B2235D2}" srcId="{76636828-55F6-4349-B911-E08FB6A937A9}" destId="{B0715066-0499-48A9-AC1C-77260508BA4A}" srcOrd="1" destOrd="0" parTransId="{0B1B44EC-928B-42C1-AA80-67DE5FAEFD64}" sibTransId="{F69A895D-BBE8-4166-B362-6B0D2513B2F3}"/>
    <dgm:cxn modelId="{A4178361-C899-494A-8F05-82F1674F4AF3}" srcId="{76636828-55F6-4349-B911-E08FB6A937A9}" destId="{C18F7464-84C7-49A3-A483-AC21A2686555}" srcOrd="3" destOrd="0" parTransId="{5592316E-72E2-4CB1-8A59-C26E621F459C}" sibTransId="{F67A115C-FF03-459A-A071-A56137C055F6}"/>
    <dgm:cxn modelId="{47B2DA91-B684-4580-B12C-E187DD13E87D}" type="presOf" srcId="{B0715066-0499-48A9-AC1C-77260508BA4A}" destId="{EA0F53BF-82AF-47DB-9BA0-5DA3A3D88EF1}" srcOrd="0" destOrd="0" presId="urn:microsoft.com/office/officeart/2005/8/layout/vList2"/>
    <dgm:cxn modelId="{32C5D9AA-A401-47A6-9653-705160502364}" type="presOf" srcId="{76636828-55F6-4349-B911-E08FB6A937A9}" destId="{BA6D0C5A-0EA5-4FC6-B3F5-E8C12BC382B2}" srcOrd="0" destOrd="0" presId="urn:microsoft.com/office/officeart/2005/8/layout/vList2"/>
    <dgm:cxn modelId="{70093EB8-F600-4928-903D-285D726BF81F}" type="presOf" srcId="{35173FEB-2775-4158-8428-0C76985F82AE}" destId="{DB32DACB-DAB3-4C3C-85EC-F34A49A3FE96}" srcOrd="0" destOrd="0" presId="urn:microsoft.com/office/officeart/2005/8/layout/vList2"/>
    <dgm:cxn modelId="{FEC38EB9-EFF8-4088-A92C-20002C3736A9}" srcId="{76636828-55F6-4349-B911-E08FB6A937A9}" destId="{EA46D714-0AF0-460C-A4AF-BF06C90B74C5}" srcOrd="0" destOrd="0" parTransId="{5217167C-5C27-4105-8C00-FF08EA660FD9}" sibTransId="{8DEC4174-5F1F-47CD-91C8-F76688B76DEF}"/>
    <dgm:cxn modelId="{575CB0BA-F876-424C-80E8-1241C5B99190}" srcId="{76636828-55F6-4349-B911-E08FB6A937A9}" destId="{B5F70B4B-D2FC-4915-B07F-302793DC8D8F}" srcOrd="5" destOrd="0" parTransId="{310C9308-B969-466C-B9EE-29FECC85E51F}" sibTransId="{3E6D5DDF-6B9C-4464-B848-707DBC26B0A0}"/>
    <dgm:cxn modelId="{C13FB4CB-3923-4A8F-84FE-6357329156C9}" type="presOf" srcId="{C18F7464-84C7-49A3-A483-AC21A2686555}" destId="{CAB50012-1365-4A5E-8265-195519F75904}" srcOrd="0" destOrd="0" presId="urn:microsoft.com/office/officeart/2005/8/layout/vList2"/>
    <dgm:cxn modelId="{DB6E07E9-FEDE-4B79-A9BB-CC935347110D}" srcId="{76636828-55F6-4349-B911-E08FB6A937A9}" destId="{35173FEB-2775-4158-8428-0C76985F82AE}" srcOrd="2" destOrd="0" parTransId="{FCCAABA2-1D89-4548-8655-E585AEF041DA}" sibTransId="{B304CD02-A5A5-4D39-96F2-5FF0FC96743F}"/>
    <dgm:cxn modelId="{37169AEB-5635-4E77-899F-AC8FEBE116DE}" type="presOf" srcId="{9808EF5D-634B-4E84-B60C-B9D410923364}" destId="{E9B13D2E-2046-4887-BA27-6951DB9FB887}" srcOrd="0" destOrd="0" presId="urn:microsoft.com/office/officeart/2005/8/layout/vList2"/>
    <dgm:cxn modelId="{7FBA5CC2-2231-4C47-BB32-3772F0B8574F}" type="presParOf" srcId="{BA6D0C5A-0EA5-4FC6-B3F5-E8C12BC382B2}" destId="{1E8E43E7-19A2-472C-A357-4237EA51E8E8}" srcOrd="0" destOrd="0" presId="urn:microsoft.com/office/officeart/2005/8/layout/vList2"/>
    <dgm:cxn modelId="{D8A502B1-333C-4CFA-9501-85841A1371EA}" type="presParOf" srcId="{BA6D0C5A-0EA5-4FC6-B3F5-E8C12BC382B2}" destId="{D395FC20-73D6-4B39-B73C-A74125521322}" srcOrd="1" destOrd="0" presId="urn:microsoft.com/office/officeart/2005/8/layout/vList2"/>
    <dgm:cxn modelId="{E86C6294-BD9B-432A-B5AB-AD7556E23A3D}" type="presParOf" srcId="{BA6D0C5A-0EA5-4FC6-B3F5-E8C12BC382B2}" destId="{EA0F53BF-82AF-47DB-9BA0-5DA3A3D88EF1}" srcOrd="2" destOrd="0" presId="urn:microsoft.com/office/officeart/2005/8/layout/vList2"/>
    <dgm:cxn modelId="{D8509FFF-5244-48BA-ADBF-48523BD52491}" type="presParOf" srcId="{BA6D0C5A-0EA5-4FC6-B3F5-E8C12BC382B2}" destId="{C168BB22-CF78-4A8A-8379-015EFE9ECACE}" srcOrd="3" destOrd="0" presId="urn:microsoft.com/office/officeart/2005/8/layout/vList2"/>
    <dgm:cxn modelId="{D1B17EF0-3B17-4CED-B0E7-156498DA00D4}" type="presParOf" srcId="{BA6D0C5A-0EA5-4FC6-B3F5-E8C12BC382B2}" destId="{DB32DACB-DAB3-4C3C-85EC-F34A49A3FE96}" srcOrd="4" destOrd="0" presId="urn:microsoft.com/office/officeart/2005/8/layout/vList2"/>
    <dgm:cxn modelId="{76262266-16B7-40D4-BE8F-33C58FB8D084}" type="presParOf" srcId="{BA6D0C5A-0EA5-4FC6-B3F5-E8C12BC382B2}" destId="{78B43F3F-0F38-4356-8C38-0F5A9F98CD9F}" srcOrd="5" destOrd="0" presId="urn:microsoft.com/office/officeart/2005/8/layout/vList2"/>
    <dgm:cxn modelId="{EE8B2207-3DD6-45AB-AB70-1FB5D0377483}" type="presParOf" srcId="{BA6D0C5A-0EA5-4FC6-B3F5-E8C12BC382B2}" destId="{CAB50012-1365-4A5E-8265-195519F75904}" srcOrd="6" destOrd="0" presId="urn:microsoft.com/office/officeart/2005/8/layout/vList2"/>
    <dgm:cxn modelId="{07FC8D88-CFBE-477F-99B6-93DD2E8C9823}" type="presParOf" srcId="{BA6D0C5A-0EA5-4FC6-B3F5-E8C12BC382B2}" destId="{A00CB035-EB0B-4367-B2E4-64084DE34B99}" srcOrd="7" destOrd="0" presId="urn:microsoft.com/office/officeart/2005/8/layout/vList2"/>
    <dgm:cxn modelId="{D91F9092-6AC7-4580-8604-238DABF64DC3}" type="presParOf" srcId="{BA6D0C5A-0EA5-4FC6-B3F5-E8C12BC382B2}" destId="{3BC65A0D-F3A3-486D-9734-7A47AE26C97D}" srcOrd="8" destOrd="0" presId="urn:microsoft.com/office/officeart/2005/8/layout/vList2"/>
    <dgm:cxn modelId="{4DFF5468-7608-45B0-A213-3CBADD657156}" type="presParOf" srcId="{BA6D0C5A-0EA5-4FC6-B3F5-E8C12BC382B2}" destId="{7A79D045-0CC7-4F4A-9747-A58A2ABAA1B8}" srcOrd="9" destOrd="0" presId="urn:microsoft.com/office/officeart/2005/8/layout/vList2"/>
    <dgm:cxn modelId="{474C5E67-DD89-4AA4-A226-569071360BD6}" type="presParOf" srcId="{BA6D0C5A-0EA5-4FC6-B3F5-E8C12BC382B2}" destId="{95381CAE-4550-47EC-B6CC-2108CEE00D51}" srcOrd="10" destOrd="0" presId="urn:microsoft.com/office/officeart/2005/8/layout/vList2"/>
    <dgm:cxn modelId="{3488C46F-02A0-4B37-94DB-BDC4A5786BAE}" type="presParOf" srcId="{BA6D0C5A-0EA5-4FC6-B3F5-E8C12BC382B2}" destId="{0E53562D-6D4F-4B6E-AEF7-52B17BBE84B2}" srcOrd="11" destOrd="0" presId="urn:microsoft.com/office/officeart/2005/8/layout/vList2"/>
    <dgm:cxn modelId="{ACD4BB0B-90A1-42BA-8723-A3DDD21B44F3}" type="presParOf" srcId="{BA6D0C5A-0EA5-4FC6-B3F5-E8C12BC382B2}" destId="{E9B13D2E-2046-4887-BA27-6951DB9FB88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E43E7-19A2-472C-A357-4237EA51E8E8}">
      <dsp:nvSpPr>
        <dsp:cNvPr id="0" name=""/>
        <dsp:cNvSpPr/>
      </dsp:nvSpPr>
      <dsp:spPr>
        <a:xfrm>
          <a:off x="0" y="3727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First Author</a:t>
          </a:r>
          <a:endParaRPr lang="en-US" sz="1400" kern="1200"/>
        </a:p>
      </dsp:txBody>
      <dsp:txXfrm>
        <a:off x="16392" y="53667"/>
        <a:ext cx="7278858" cy="303006"/>
      </dsp:txXfrm>
    </dsp:sp>
    <dsp:sp modelId="{EA0F53BF-82AF-47DB-9BA0-5DA3A3D88EF1}">
      <dsp:nvSpPr>
        <dsp:cNvPr id="0" name=""/>
        <dsp:cNvSpPr/>
      </dsp:nvSpPr>
      <dsp:spPr>
        <a:xfrm>
          <a:off x="0" y="41338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Second Author</a:t>
          </a:r>
          <a:endParaRPr lang="en-US" sz="1400" kern="1200"/>
        </a:p>
      </dsp:txBody>
      <dsp:txXfrm>
        <a:off x="16392" y="429777"/>
        <a:ext cx="7278858" cy="303006"/>
      </dsp:txXfrm>
    </dsp:sp>
    <dsp:sp modelId="{DB32DACB-DAB3-4C3C-85EC-F34A49A3FE96}">
      <dsp:nvSpPr>
        <dsp:cNvPr id="0" name=""/>
        <dsp:cNvSpPr/>
      </dsp:nvSpPr>
      <dsp:spPr>
        <a:xfrm>
          <a:off x="0" y="78949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Third Author</a:t>
          </a:r>
          <a:endParaRPr lang="en-US" sz="1400" kern="1200"/>
        </a:p>
      </dsp:txBody>
      <dsp:txXfrm>
        <a:off x="16392" y="805887"/>
        <a:ext cx="7278858" cy="303006"/>
      </dsp:txXfrm>
    </dsp:sp>
    <dsp:sp modelId="{CAB50012-1365-4A5E-8265-195519F75904}">
      <dsp:nvSpPr>
        <dsp:cNvPr id="0" name=""/>
        <dsp:cNvSpPr/>
      </dsp:nvSpPr>
      <dsp:spPr>
        <a:xfrm>
          <a:off x="0" y="116560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Fourth Author</a:t>
          </a:r>
          <a:endParaRPr lang="en-US" sz="1400" kern="1200"/>
        </a:p>
      </dsp:txBody>
      <dsp:txXfrm>
        <a:off x="16392" y="1181997"/>
        <a:ext cx="7278858" cy="303006"/>
      </dsp:txXfrm>
    </dsp:sp>
    <dsp:sp modelId="{3BC65A0D-F3A3-486D-9734-7A47AE26C97D}">
      <dsp:nvSpPr>
        <dsp:cNvPr id="0" name=""/>
        <dsp:cNvSpPr/>
      </dsp:nvSpPr>
      <dsp:spPr>
        <a:xfrm>
          <a:off x="0" y="154171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Fifth Author</a:t>
          </a:r>
          <a:endParaRPr lang="en-US" sz="1400" kern="1200"/>
        </a:p>
      </dsp:txBody>
      <dsp:txXfrm>
        <a:off x="16392" y="1558107"/>
        <a:ext cx="7278858" cy="303006"/>
      </dsp:txXfrm>
    </dsp:sp>
    <dsp:sp modelId="{95381CAE-4550-47EC-B6CC-2108CEE00D51}">
      <dsp:nvSpPr>
        <dsp:cNvPr id="0" name=""/>
        <dsp:cNvSpPr/>
      </dsp:nvSpPr>
      <dsp:spPr>
        <a:xfrm>
          <a:off x="0" y="191782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Sixth Author</a:t>
          </a:r>
          <a:endParaRPr lang="en-US" sz="1400" kern="1200"/>
        </a:p>
      </dsp:txBody>
      <dsp:txXfrm>
        <a:off x="16392" y="1934217"/>
        <a:ext cx="7278858" cy="303006"/>
      </dsp:txXfrm>
    </dsp:sp>
    <dsp:sp modelId="{E9B13D2E-2046-4887-BA27-6951DB9FB887}">
      <dsp:nvSpPr>
        <dsp:cNvPr id="0" name=""/>
        <dsp:cNvSpPr/>
      </dsp:nvSpPr>
      <dsp:spPr>
        <a:xfrm>
          <a:off x="0" y="2293935"/>
          <a:ext cx="7311642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/>
            <a:t>Seventh Author</a:t>
          </a:r>
          <a:endParaRPr lang="en-US" sz="1400" kern="1200"/>
        </a:p>
      </dsp:txBody>
      <dsp:txXfrm>
        <a:off x="16392" y="2310327"/>
        <a:ext cx="7278858" cy="303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B3000-F839-44B5-A58B-B3F03028A0EB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01A17-C683-4701-8DB5-4FDD34A7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8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3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4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6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4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7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2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7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6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1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3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11176-6946-4B2F-B952-2BAD3630BC82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D00E1-BFEA-46C6-8D70-49094C87C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5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D540EB-8B55-9CD7-DD05-2514A8B99D6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1737264"/>
            <a:ext cx="77724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Presentation Title (Cover Page)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E3522-6AA7-0E1B-3AE2-6A87CACD2689}"/>
              </a:ext>
            </a:extLst>
          </p:cNvPr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2F3F39-97A6-D3CE-2E40-734A6B09CF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400" y="-317790"/>
            <a:ext cx="3149600" cy="2219961"/>
          </a:xfrm>
          <a:prstGeom prst="rect">
            <a:avLst/>
          </a:prstGeom>
        </p:spPr>
      </p:pic>
      <p:pic>
        <p:nvPicPr>
          <p:cNvPr id="13" name="Picture 12" descr="A logo with a rainbow colored circle&#10;&#10;Description automatically generated">
            <a:extLst>
              <a:ext uri="{FF2B5EF4-FFF2-40B4-BE49-F238E27FC236}">
                <a16:creationId xmlns:a16="http://schemas.microsoft.com/office/drawing/2014/main" id="{162951E2-F36A-2349-32D6-ADC13FDAE8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242" y="162460"/>
            <a:ext cx="943358" cy="1143003"/>
          </a:xfrm>
          <a:prstGeom prst="rect">
            <a:avLst/>
          </a:prstGeom>
        </p:spPr>
      </p:pic>
      <p:graphicFrame>
        <p:nvGraphicFramePr>
          <p:cNvPr id="27" name="Subtitle 2">
            <a:extLst>
              <a:ext uri="{FF2B5EF4-FFF2-40B4-BE49-F238E27FC236}">
                <a16:creationId xmlns:a16="http://schemas.microsoft.com/office/drawing/2014/main" id="{4614C92D-1841-E1C1-E2B8-4363874851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5644876"/>
              </p:ext>
            </p:extLst>
          </p:nvPr>
        </p:nvGraphicFramePr>
        <p:xfrm>
          <a:off x="609600" y="2712527"/>
          <a:ext cx="7311642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74B3F1F1-5C6E-E2E3-0ACA-1C1F2DA7352C}"/>
              </a:ext>
            </a:extLst>
          </p:cNvPr>
          <p:cNvSpPr txBox="1">
            <a:spLocks/>
          </p:cNvSpPr>
          <p:nvPr/>
        </p:nvSpPr>
        <p:spPr>
          <a:xfrm>
            <a:off x="6324600" y="6390740"/>
            <a:ext cx="2363979" cy="304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solidFill>
                  <a:schemeClr val="bg1"/>
                </a:solidFill>
              </a:rPr>
              <a:t>www.ayuryogexpo.com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299D8185-561B-F7C6-3195-CE4E98B7584E}"/>
              </a:ext>
            </a:extLst>
          </p:cNvPr>
          <p:cNvSpPr txBox="1">
            <a:spLocks/>
          </p:cNvSpPr>
          <p:nvPr/>
        </p:nvSpPr>
        <p:spPr>
          <a:xfrm>
            <a:off x="609600" y="6390740"/>
            <a:ext cx="2743200" cy="304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solidFill>
                  <a:schemeClr val="bg1"/>
                </a:solidFill>
              </a:rPr>
              <a:t>www.indiaexpomart.com</a:t>
            </a:r>
          </a:p>
        </p:txBody>
      </p:sp>
    </p:spTree>
    <p:extLst>
      <p:ext uri="{BB962C8B-B14F-4D97-AF65-F5344CB8AC3E}">
        <p14:creationId xmlns:p14="http://schemas.microsoft.com/office/powerpoint/2010/main" val="3022873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Jogender Saini</cp:lastModifiedBy>
  <cp:revision>2</cp:revision>
  <dcterms:created xsi:type="dcterms:W3CDTF">2023-09-22T05:30:16Z</dcterms:created>
  <dcterms:modified xsi:type="dcterms:W3CDTF">2025-03-05T10:57:18Z</dcterms:modified>
</cp:coreProperties>
</file>